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 rtl="0">
      <a:defRPr lang="tr-T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A46"/>
    <a:srgbClr val="1A1A1A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73" d="100"/>
          <a:sy n="73" d="100"/>
        </p:scale>
        <p:origin x="3174" y="7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39859C61-C013-481D-9627-97B262845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/>
          </a:p>
        </p:txBody>
      </p:sp>
      <p:sp>
        <p:nvSpPr>
          <p:cNvPr id="3" name="Tarih Yer Tutucusu 2">
            <a:extLst>
              <a:ext uri="{FF2B5EF4-FFF2-40B4-BE49-F238E27FC236}">
                <a16:creationId xmlns:a16="http://schemas.microsoft.com/office/drawing/2014/main" id="{A3D4B4FD-8C9A-4957-8592-8FD2FBD463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2C8DC7-DC4E-41BB-A4B9-1C221526D650}" type="datetime1">
              <a:rPr lang="tr-TR" smtClean="0"/>
              <a:t>5.08.2025</a:t>
            </a:fld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77889FB-5092-40FE-B087-D23541905C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A3F7178-237D-4569-92DB-1A35F8162F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8E958FD-BD50-4982-BE3D-32265A1F0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819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51573-3597-4B3F-9D27-92BF3538D20B}" type="datetime1">
              <a:rPr lang="tr-TR" smtClean="0"/>
              <a:pPr/>
              <a:t>5.08.2025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tr-TR" noProof="0" smtClean="0"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15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fik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fik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fik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fik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fik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fik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fik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fik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fik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fik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fik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fik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fik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fik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fik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fik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Başlık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tr-TR" noProof="0"/>
              <a:t>PARA BİRİKTİRİN</a:t>
            </a:r>
          </a:p>
        </p:txBody>
      </p:sp>
      <p:sp>
        <p:nvSpPr>
          <p:cNvPr id="86" name="Metin Yer Tutucusu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87" name="Metin Yer Tutucusu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88" name="Metin Yer Tutucusu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89" name="Metin Yer Tutucusu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90" name="Metin Yer Tutucusu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91" name="Metin Yer Tutucusu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92" name="Metin Yer Tutucusu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93" name="Metin Yer Tutucusu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94" name="Metin Yer Tutucusu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YİYECEK</a:t>
            </a:r>
          </a:p>
        </p:txBody>
      </p:sp>
      <p:sp>
        <p:nvSpPr>
          <p:cNvPr id="95" name="Metin Yer Tutucusu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SAĞLIK</a:t>
            </a:r>
          </a:p>
        </p:txBody>
      </p:sp>
      <p:sp>
        <p:nvSpPr>
          <p:cNvPr id="96" name="Metin Yer Tutucusu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ARABA</a:t>
            </a:r>
          </a:p>
        </p:txBody>
      </p:sp>
      <p:sp>
        <p:nvSpPr>
          <p:cNvPr id="97" name="Metin Yer Tutucusu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EV</a:t>
            </a:r>
          </a:p>
        </p:txBody>
      </p:sp>
      <p:sp>
        <p:nvSpPr>
          <p:cNvPr id="98" name="Metin Yer Tutucusu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TELEFON</a:t>
            </a:r>
          </a:p>
        </p:txBody>
      </p:sp>
      <p:sp>
        <p:nvSpPr>
          <p:cNvPr id="99" name="Metin Yer Tutucusu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ALIŞVERİŞ</a:t>
            </a:r>
          </a:p>
        </p:txBody>
      </p:sp>
      <p:sp>
        <p:nvSpPr>
          <p:cNvPr id="100" name="Metin Yer Tutucusu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KREDİLER</a:t>
            </a:r>
          </a:p>
        </p:txBody>
      </p:sp>
      <p:sp>
        <p:nvSpPr>
          <p:cNvPr id="101" name="Metin Yer Tutucusu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VERGİLER</a:t>
            </a:r>
          </a:p>
        </p:txBody>
      </p:sp>
      <p:sp>
        <p:nvSpPr>
          <p:cNvPr id="107" name="Metin Yer Tutucusu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108" name="Metin Yer Tutucusu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BİRİKİMLERİNİZ</a:t>
            </a:r>
          </a:p>
        </p:txBody>
      </p:sp>
      <p:sp>
        <p:nvSpPr>
          <p:cNvPr id="110" name="Resim Yer Tutucusu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1" name="Resim Yer Tutucusu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2" name="Resim Yer Tutucusu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3" name="Resim Yer Tutucusu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4" name="Resim Yer Tutucusu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5" name="Resim Yer Tutucusu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6" name="Resim Yer Tutucusu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17" name="Resim Yer Tutucusu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  <p:sp>
        <p:nvSpPr>
          <p:cNvPr id="124" name="Metin Yer Tutucusu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tr-TR" noProof="0"/>
              <a:t>NASIL</a:t>
            </a:r>
            <a:br>
              <a:rPr lang="tr-TR" noProof="0"/>
            </a:br>
            <a:r>
              <a:rPr lang="tr-TR" noProof="0"/>
              <a:t>YAPILIR</a:t>
            </a:r>
          </a:p>
        </p:txBody>
      </p:sp>
      <p:sp>
        <p:nvSpPr>
          <p:cNvPr id="125" name="Resim Yer Tutucusu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tr-TR" noProof="0"/>
              <a:t>Resim eklemek için simgeye tıklayın</a:t>
            </a:r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tr-TR" noProof="0"/>
              <a:t>GG.AA. 20XX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tr-TR" noProof="0"/>
              <a:t>ALT BİLGİ EKLE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tr-TR" noProof="0" smtClean="0"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2" y="293843"/>
            <a:ext cx="5360766" cy="723008"/>
          </a:xfrm>
        </p:spPr>
        <p:txBody>
          <a:bodyPr rtlCol="0"/>
          <a:lstStyle/>
          <a:p>
            <a:pPr rtl="0"/>
            <a:r>
              <a:rPr lang="tr-TR" sz="2400" dirty="0"/>
              <a:t>BN HOTEL ‘ŞİDDETE KAPALIYIZ’</a:t>
            </a:r>
          </a:p>
        </p:txBody>
      </p:sp>
      <p:sp>
        <p:nvSpPr>
          <p:cNvPr id="56" name="Metin Yer Tutucusu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6200000">
            <a:off x="305838" y="315790"/>
            <a:ext cx="889457" cy="746691"/>
          </a:xfrm>
        </p:spPr>
        <p:txBody>
          <a:bodyPr rtlCol="0"/>
          <a:lstStyle/>
          <a:p>
            <a:pPr rtl="0"/>
            <a:r>
              <a:rPr lang="tr-TR" dirty="0">
                <a:solidFill>
                  <a:srgbClr val="105A46"/>
                </a:solidFill>
              </a:rPr>
              <a:t>NASIL</a:t>
            </a:r>
            <a:br>
              <a:rPr lang="tr-TR" dirty="0">
                <a:solidFill>
                  <a:srgbClr val="105A46"/>
                </a:solidFill>
              </a:rPr>
            </a:br>
            <a:r>
              <a:rPr lang="tr-TR" dirty="0">
                <a:solidFill>
                  <a:srgbClr val="105A46"/>
                </a:solidFill>
              </a:rPr>
              <a:t>KİME</a:t>
            </a:r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48473" y="1346210"/>
            <a:ext cx="1477445" cy="738558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accent2">
                    <a:lumMod val="50000"/>
                  </a:schemeClr>
                </a:solidFill>
              </a:rPr>
              <a:t>KADIN SİVİL TOPLUM KURULUŞLARI</a:t>
            </a:r>
          </a:p>
        </p:txBody>
      </p:sp>
      <p:sp>
        <p:nvSpPr>
          <p:cNvPr id="13" name="Metin Yer Tutucusu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869606" y="1346210"/>
            <a:ext cx="1483200" cy="723008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accent3">
                    <a:lumMod val="50000"/>
                  </a:schemeClr>
                </a:solidFill>
              </a:rPr>
              <a:t>KADES KADINA DESTEK MOBİL UYGULAMASI</a:t>
            </a:r>
          </a:p>
        </p:txBody>
      </p:sp>
      <p:sp>
        <p:nvSpPr>
          <p:cNvPr id="14" name="Metin Yer Tutucusu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96491" y="1346210"/>
            <a:ext cx="1483200" cy="722488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accent4">
                    <a:lumMod val="50000"/>
                  </a:schemeClr>
                </a:solidFill>
              </a:rPr>
              <a:t>ŞÖNİM ŞİDDET ÖNLEME VE İZLEME MERKEZİ</a:t>
            </a:r>
          </a:p>
        </p:txBody>
      </p:sp>
      <p:sp>
        <p:nvSpPr>
          <p:cNvPr id="12" name="Metin Yer Tutucusu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1346210"/>
            <a:ext cx="1483200" cy="722488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accent5">
                    <a:lumMod val="50000"/>
                  </a:schemeClr>
                </a:solidFill>
              </a:rPr>
              <a:t>KADIN DANIŞMA MERKEZLERİ (BELEDİYE)</a:t>
            </a:r>
          </a:p>
        </p:txBody>
      </p:sp>
      <p:pic>
        <p:nvPicPr>
          <p:cNvPr id="94" name="Resim Yer Tutucusu 93" descr="Kalp simgesi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/>
      </p:pic>
      <p:sp>
        <p:nvSpPr>
          <p:cNvPr id="20" name="Metin Yer Tutucusu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090057" y="3788230"/>
            <a:ext cx="2651760" cy="2594696"/>
          </a:xfrm>
        </p:spPr>
        <p:txBody>
          <a:bodyPr rtlCol="0"/>
          <a:lstStyle/>
          <a:p>
            <a:pPr rtl="0"/>
            <a:r>
              <a:rPr lang="tr-TR" sz="1600" dirty="0"/>
              <a:t>ŞİDDETE UĞRADIĞINIZDA </a:t>
            </a:r>
          </a:p>
          <a:p>
            <a:pPr rtl="0">
              <a:spcBef>
                <a:spcPts val="0"/>
              </a:spcBef>
            </a:pPr>
            <a:r>
              <a:rPr lang="tr-TR" sz="1600" dirty="0"/>
              <a:t>YA DA UĞRAMA TEHLİKESİ ALTINDA OLDUĞUNUZDA BAŞVURU YAPABİLECEĞİNİZ KURUM VE KURULUŞLAR</a:t>
            </a:r>
          </a:p>
        </p:txBody>
      </p:sp>
      <p:pic>
        <p:nvPicPr>
          <p:cNvPr id="96" name="Resim Yer Tutucusu 95" descr="Telefon simgesi">
            <a:extLst>
              <a:ext uri="{FF2B5EF4-FFF2-40B4-BE49-F238E27FC236}">
                <a16:creationId xmlns:a16="http://schemas.microsoft.com/office/drawing/2014/main" id="{693BE813-722C-4719-A188-43EDAA4A0F59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/>
      </p:pic>
      <p:sp>
        <p:nvSpPr>
          <p:cNvPr id="15" name="Metin Yer Tutucusu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8473" y="8176069"/>
            <a:ext cx="1477445" cy="722487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accent6">
                    <a:lumMod val="50000"/>
                  </a:schemeClr>
                </a:solidFill>
              </a:rPr>
              <a:t>ALO 183: AİLE KADIN ÇOCUK VE ENGELLİ DANIŞMA HATTI</a:t>
            </a:r>
          </a:p>
        </p:txBody>
      </p:sp>
      <p:sp>
        <p:nvSpPr>
          <p:cNvPr id="17" name="Metin Yer Tutucusu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869606" y="8176069"/>
            <a:ext cx="1483200" cy="722487"/>
          </a:xfrm>
        </p:spPr>
        <p:txBody>
          <a:bodyPr rtlCol="0"/>
          <a:lstStyle/>
          <a:p>
            <a:pPr rtl="0"/>
            <a:r>
              <a:rPr lang="tr-TR" sz="1100" dirty="0">
                <a:solidFill>
                  <a:schemeClr val="tx2">
                    <a:lumMod val="50000"/>
                  </a:schemeClr>
                </a:solidFill>
              </a:rPr>
              <a:t>ALO 112: TÜM ACİL DURUMLAR </a:t>
            </a:r>
          </a:p>
          <a:p>
            <a:pPr rtl="0">
              <a:spcBef>
                <a:spcPts val="0"/>
              </a:spcBef>
            </a:pPr>
            <a:r>
              <a:rPr lang="tr-TR" sz="1100" dirty="0">
                <a:solidFill>
                  <a:schemeClr val="tx2">
                    <a:lumMod val="50000"/>
                  </a:schemeClr>
                </a:solidFill>
              </a:rPr>
              <a:t>(POLİS, JANDARMA, AMBULANS)</a:t>
            </a:r>
          </a:p>
        </p:txBody>
      </p:sp>
      <p:sp>
        <p:nvSpPr>
          <p:cNvPr id="18" name="Metin Yer Tutucusu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496491" y="8176069"/>
            <a:ext cx="1483200" cy="722487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tx1">
                    <a:lumMod val="50000"/>
                  </a:schemeClr>
                </a:solidFill>
              </a:rPr>
              <a:t>AİLE İÇİ ŞİDDET ACİL YARDIM HATTI: </a:t>
            </a:r>
          </a:p>
          <a:p>
            <a:pPr rtl="0">
              <a:spcBef>
                <a:spcPts val="0"/>
              </a:spcBef>
            </a:pPr>
            <a:r>
              <a:rPr lang="tr-TR" sz="1200" dirty="0">
                <a:solidFill>
                  <a:schemeClr val="tx1">
                    <a:lumMod val="50000"/>
                  </a:schemeClr>
                </a:solidFill>
              </a:rPr>
              <a:t>0212 656 96 96</a:t>
            </a:r>
          </a:p>
        </p:txBody>
      </p:sp>
      <p:sp>
        <p:nvSpPr>
          <p:cNvPr id="16" name="Metin Yer Tutucusu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129814" y="8176069"/>
            <a:ext cx="1483200" cy="722487"/>
          </a:xfrm>
        </p:spPr>
        <p:txBody>
          <a:bodyPr rtlCol="0"/>
          <a:lstStyle/>
          <a:p>
            <a:pPr rtl="0"/>
            <a:r>
              <a:rPr lang="tr-TR" sz="1200" dirty="0">
                <a:solidFill>
                  <a:schemeClr val="bg2">
                    <a:lumMod val="50000"/>
                  </a:schemeClr>
                </a:solidFill>
              </a:rPr>
              <a:t>AİLE İÇİ ŞİDDET ACİL YARDIM HATTI: </a:t>
            </a:r>
          </a:p>
          <a:p>
            <a:pPr rtl="0">
              <a:spcBef>
                <a:spcPts val="0"/>
              </a:spcBef>
            </a:pPr>
            <a:r>
              <a:rPr lang="tr-TR" sz="1200" dirty="0">
                <a:solidFill>
                  <a:schemeClr val="bg2">
                    <a:lumMod val="50000"/>
                  </a:schemeClr>
                </a:solidFill>
              </a:rPr>
              <a:t>0549 656 96 96</a:t>
            </a:r>
          </a:p>
        </p:txBody>
      </p:sp>
      <p:pic>
        <p:nvPicPr>
          <p:cNvPr id="27" name="Resim Yer Tutucusu 93" descr="Kalp simgesi">
            <a:extLst>
              <a:ext uri="{FF2B5EF4-FFF2-40B4-BE49-F238E27FC236}">
                <a16:creationId xmlns:a16="http://schemas.microsoft.com/office/drawing/2014/main" id="{67F0E4E7-B553-48DA-2E79-BCC1122A275F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639763" y="2471738"/>
            <a:ext cx="766762" cy="766762"/>
          </a:xfrm>
        </p:spPr>
      </p:pic>
      <p:pic>
        <p:nvPicPr>
          <p:cNvPr id="31" name="Resim Yer Tutucusu 93" descr="Kalp simgesi">
            <a:extLst>
              <a:ext uri="{FF2B5EF4-FFF2-40B4-BE49-F238E27FC236}">
                <a16:creationId xmlns:a16="http://schemas.microsoft.com/office/drawing/2014/main" id="{5C8FA3EE-14B5-E239-75B0-EB431B271DBE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2257425" y="2471738"/>
            <a:ext cx="766763" cy="766762"/>
          </a:xfrm>
        </p:spPr>
      </p:pic>
      <p:pic>
        <p:nvPicPr>
          <p:cNvPr id="35" name="Resim Yer Tutucusu 93" descr="Kalp simgesi">
            <a:extLst>
              <a:ext uri="{FF2B5EF4-FFF2-40B4-BE49-F238E27FC236}">
                <a16:creationId xmlns:a16="http://schemas.microsoft.com/office/drawing/2014/main" id="{99B0D0F9-FE3F-700C-352F-4D491A972A5C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875088" y="2471738"/>
            <a:ext cx="766762" cy="766762"/>
          </a:xfrm>
        </p:spPr>
      </p:pic>
      <p:pic>
        <p:nvPicPr>
          <p:cNvPr id="38" name="Resim Yer Tutucusu 95" descr="Telefon simgesi">
            <a:extLst>
              <a:ext uri="{FF2B5EF4-FFF2-40B4-BE49-F238E27FC236}">
                <a16:creationId xmlns:a16="http://schemas.microsoft.com/office/drawing/2014/main" id="{E1C9A3BF-79CD-061B-A042-F165DCEC7FDC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2257425" y="6978650"/>
            <a:ext cx="766763" cy="766763"/>
          </a:xfrm>
        </p:spPr>
      </p:pic>
      <p:pic>
        <p:nvPicPr>
          <p:cNvPr id="41" name="Resim Yer Tutucusu 95" descr="Telefon simgesi">
            <a:extLst>
              <a:ext uri="{FF2B5EF4-FFF2-40B4-BE49-F238E27FC236}">
                <a16:creationId xmlns:a16="http://schemas.microsoft.com/office/drawing/2014/main" id="{DEA972F0-0E17-34A4-217A-7005C77E8D73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3875088" y="6978650"/>
            <a:ext cx="766762" cy="766763"/>
          </a:xfrm>
        </p:spPr>
      </p:pic>
      <p:pic>
        <p:nvPicPr>
          <p:cNvPr id="44" name="Resim Yer Tutucusu 95" descr="Telefon simgesi">
            <a:extLst>
              <a:ext uri="{FF2B5EF4-FFF2-40B4-BE49-F238E27FC236}">
                <a16:creationId xmlns:a16="http://schemas.microsoft.com/office/drawing/2014/main" id="{CF570F86-B665-9E97-7A56-E0FF800FBD94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5492750" y="6978650"/>
            <a:ext cx="766763" cy="766763"/>
          </a:xfr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1330784_TF44594937_Win32" id="{224DDD17-A866-4A3D-BF4C-CF186E6E0269}" vid="{29366561-409E-4184-9198-63F915E2E325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Finansal bilgi grafikleri posteri</Template>
  <TotalTime>36</TotalTime>
  <Words>89</Words>
  <Application>Microsoft Office PowerPoint</Application>
  <PresentationFormat>Ekran Gösterisi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Ofis Teması</vt:lpstr>
      <vt:lpstr>BN HOTEL ‘ŞİDDETE KAPALIYIZ’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yonetim ofis</dc:creator>
  <cp:lastModifiedBy>yonetim ofis</cp:lastModifiedBy>
  <cp:revision>1</cp:revision>
  <cp:lastPrinted>2025-08-05T09:52:26Z</cp:lastPrinted>
  <dcterms:created xsi:type="dcterms:W3CDTF">2025-08-05T09:19:39Z</dcterms:created>
  <dcterms:modified xsi:type="dcterms:W3CDTF">2025-08-05T09:56:27Z</dcterms:modified>
</cp:coreProperties>
</file>